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6105-C7ED-4B02-8C21-5F56C43EC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D204F-EF9A-4ECA-B43A-6B5E38C43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F4B6-0DAD-45BB-BAEC-4B29E8AE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D8D3C-476D-4AD7-A7DD-4C604402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5654-5592-4FBC-893A-EFB9EB79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0A4-A2FE-43CA-9635-5458746F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B4C4F-3526-451D-9520-3B90AC54D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938EA-851F-4006-9A5A-FD8A59D8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6B49F-F479-4BC2-8510-07DF7846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5896C-A45F-43F9-ACDA-F0EFE2B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DB6B63-54C2-4CA2-9CD9-DE2733D7E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C6275-58BD-40FA-8AEC-91908C3B4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6DCB-0A4E-4B90-9855-C5FB1A6C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3D55-C75E-4A72-BC31-41594159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85F8-CEB8-432D-BCDF-E7183D12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6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29E9-1EFA-4725-B4DA-B8BFC074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76AF-5C4B-4D0C-AF97-F86ABF92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0E5E5-9CF7-45D5-8015-52194B75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47D84-F29A-42DE-9B33-E623C7B5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637C-396A-4E7F-A123-67BE6119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52A1-7450-4E5F-A185-22F8ECC2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8A894-5CA8-4220-A662-E91AFFC3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7C70A-FF9A-424F-A749-69B12B8E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012B-35B1-48F3-B4DB-F0C7C9FC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C69D8-3297-44E0-86C8-49F3B782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DD53-7CB2-4854-AC64-292B1AA3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8C13-F9A5-4202-B607-5D610D72F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91A75-4F64-4C59-9C73-5D521E38E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998F3-172D-4097-B285-2368B1B4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48C02-BD0B-43A3-931E-603CA075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ACC32-7F16-42DD-ACBE-433A97E0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2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3DF3-A6C0-4F00-8A42-1821B23C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5CE36-EDE3-4143-B010-6BC32D09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87894-53EE-43BF-9288-6011A4371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7A79F-4569-4686-85D9-7AE009FCC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C137D-EC34-4D1E-91E6-3F78152CB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F7824-63DF-405F-8703-2FD6E2A5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EB375-21C0-40DB-8349-AC2512E6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1C873-79F7-4D39-9A63-4A9FAF28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5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80A0-ED0B-4AB7-8F08-98BB0F94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60B01-AB3A-4CD2-B859-8871A451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289E4-1A97-4E18-95D7-ED8C794B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7A5E8-B2C4-424F-BB89-1A1B6C48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CC64-A6CC-4AB5-9485-AC34448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FD3B4-329F-439A-A614-8E38F180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B28D3-6ED1-40A4-A0E4-858A9D1D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0777-482A-4FA0-950A-0F7836C6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D365-2C3A-463C-8851-94F83DA4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92E92-1EB9-417F-8B5F-0D58AE26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9899B-9FD4-44D7-9D2A-931C4D94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20D69-F834-4FA0-AD1F-34598CE7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7C6BB-CE24-4332-BFB0-2DF13FBB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4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77FC-36B4-4406-9539-8A718916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92572-678A-4798-A972-90DEE2768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CA6B3-391D-4E5C-B9A6-BF6FCB71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8B635-554D-455D-9821-EE86CA9B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9D71A-E9BA-4DF4-BA2E-42C53A26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D8874-DF85-4B60-90B9-03B607E0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19608-1BDF-459F-B073-F45C0EC3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443A-C003-430F-877A-2427D9A2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906C-2D66-4AED-A15D-7AA09046D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5A11-D424-4D9E-86E4-E4E910AA26D9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A2375-CA81-4229-8654-8E6B1ECC1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0ACAD-1E52-42EA-AEF1-20CF877AD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BF85-F760-47A2-85D3-8857D507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F437-4CA7-40E6-8A13-50E09020A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Russell Bayou Lift Station Property Needs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189CF-09AD-4263-BD2A-F2AAA9FD2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15, 2018  5:30p</a:t>
            </a:r>
          </a:p>
          <a:p>
            <a:r>
              <a:rPr lang="en-US" dirty="0" err="1"/>
              <a:t>Perdido</a:t>
            </a:r>
            <a:r>
              <a:rPr lang="en-US" dirty="0"/>
              <a:t> Bay United </a:t>
            </a:r>
            <a:r>
              <a:rPr lang="en-US"/>
              <a:t>Methodist Church </a:t>
            </a:r>
            <a:r>
              <a:rPr lang="en-US" dirty="0"/>
              <a:t>/ Community Center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8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0D9B-EBF0-4583-9EE2-332D1798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/ Street View (Google Earth)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6BF26-8229-4BAC-ABCF-AF81A1CE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0" y="1442907"/>
            <a:ext cx="5154751" cy="4439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612EE-E00F-4F41-AA5C-4E03C2591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544" y="2861881"/>
            <a:ext cx="6107200" cy="27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6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522C-6F43-4921-9975-20067DEC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ECUA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B08B9-074B-499F-80E2-0446FB90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78" y="1825625"/>
            <a:ext cx="7686678" cy="28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7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85F5-6381-43CD-A4B2-CD43CE31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6EC60-FF58-4436-BE2F-F1E11AC1E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233"/>
            <a:ext cx="10515600" cy="7157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Proposed                                                          Existing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B77A1-D989-4FC5-B0F4-041E894F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2" y="1723804"/>
            <a:ext cx="10975596" cy="3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6B96-147D-421F-B87D-5C644B81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Parcel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C1F72-F92F-4A57-B204-6BFC85ED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27" y="1305635"/>
            <a:ext cx="5771662" cy="50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35C6-79E8-4778-8B9D-62AE6844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Landscaping / Fencing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B9E59-C1EC-4745-A26E-BA058B5B8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81" y="2362521"/>
            <a:ext cx="4643958" cy="346845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EF641F-DDCD-486D-8EAD-1DE4D918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99" y="3598877"/>
            <a:ext cx="4462160" cy="288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81A83-4204-484F-942C-C1927BEA0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584" y="1603710"/>
            <a:ext cx="4211272" cy="25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9BF0-2C99-4489-A5E2-446A8338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Russell Bayou Covenants and Restrictions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B9E8C2-2128-49F5-8562-C71DFE663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653" y="1376124"/>
            <a:ext cx="4812135" cy="48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Russell Bayou Lift Station Property Needs </vt:lpstr>
      <vt:lpstr>Aerial / Street View (Google Earth)</vt:lpstr>
      <vt:lpstr>ECUA Requirements</vt:lpstr>
      <vt:lpstr>Drawings</vt:lpstr>
      <vt:lpstr>Parcel Location</vt:lpstr>
      <vt:lpstr>Landscaping / Fencing Examples</vt:lpstr>
      <vt:lpstr>Russell Bayou Covenants and Restrictions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Russell Bayou Lift Station Property Needs</dc:title>
  <dc:creator>Colby S. Brown</dc:creator>
  <cp:lastModifiedBy>Kimberlie Turk</cp:lastModifiedBy>
  <cp:revision>10</cp:revision>
  <dcterms:created xsi:type="dcterms:W3CDTF">2018-11-13T21:00:24Z</dcterms:created>
  <dcterms:modified xsi:type="dcterms:W3CDTF">2018-11-20T19:44:00Z</dcterms:modified>
</cp:coreProperties>
</file>