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6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0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2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51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959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5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85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25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61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0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7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7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1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6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0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B1E7A48-3571-4C24-BAD8-83E4446BF2D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5E1D0-010D-429B-945B-FC75EBC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63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pmfl.net/associ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agnolia.Glen.HOA.Milton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mfl.net/" TargetMode="External"/><Relationship Id="rId2" Type="http://schemas.openxmlformats.org/officeDocument/2006/relationships/hyperlink" Target="mailto:Magnolia.Glen.HOA.Milton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Magnolia.Glen.HOA.Gate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pmfl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gnolia.Glen.HOA.ARC@gmail.com" TargetMode="External"/><Relationship Id="rId2" Type="http://schemas.openxmlformats.org/officeDocument/2006/relationships/hyperlink" Target="https://www.epmfl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pmfl.net/associ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pmfl.net/associ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pmfl.net/associ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14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15AE-68E1-86F8-B142-78F5BFFA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5F50-C931-52F4-40E6-2B6125465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7"/>
            <a:ext cx="8644003" cy="16009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Please navigate to: </a:t>
            </a:r>
            <a:r>
              <a:rPr lang="en-US" dirty="0">
                <a:hlinkClick r:id="rId2"/>
              </a:rPr>
              <a:t>Https://www.epmfl.net/associations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Scroll past “Our Associations” and locate Magnolia Gen</a:t>
            </a:r>
          </a:p>
          <a:p>
            <a:pPr lvl="2"/>
            <a:r>
              <a:rPr lang="en-US" dirty="0"/>
              <a:t>Select “Magnolia Glen”</a:t>
            </a:r>
          </a:p>
          <a:p>
            <a:pPr lvl="2"/>
            <a:r>
              <a:rPr lang="en-US" dirty="0"/>
              <a:t>Select link to applicable announcement (additional link will be added for common requested items (</a:t>
            </a:r>
            <a:r>
              <a:rPr lang="en-US" dirty="0" err="1"/>
              <a:t>i.e</a:t>
            </a:r>
            <a:r>
              <a:rPr lang="en-US" dirty="0"/>
              <a:t>… Meeting Minutes, Community Events,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E038B-98ED-03C5-4B52-B0355B1FA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60" y="4327287"/>
            <a:ext cx="5568740" cy="16960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5B55D6-3D54-3480-698A-036365912742}"/>
              </a:ext>
            </a:extLst>
          </p:cNvPr>
          <p:cNvSpPr/>
          <p:nvPr/>
        </p:nvSpPr>
        <p:spPr>
          <a:xfrm>
            <a:off x="4776717" y="5090478"/>
            <a:ext cx="785099" cy="25941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CAB91-C3F8-1604-2515-0BD57A7E8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653" y="3734482"/>
            <a:ext cx="5321156" cy="27631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B2F566-D23D-A1B7-2212-C122D1E2A7DF}"/>
              </a:ext>
            </a:extLst>
          </p:cNvPr>
          <p:cNvSpPr/>
          <p:nvPr/>
        </p:nvSpPr>
        <p:spPr>
          <a:xfrm>
            <a:off x="9475365" y="5535058"/>
            <a:ext cx="1676544" cy="62064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15AE-68E1-86F8-B142-78F5BFFA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Suggestions or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5F50-C931-52F4-40E6-2B6125465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7"/>
            <a:ext cx="9973183" cy="1600907"/>
          </a:xfrm>
        </p:spPr>
        <p:txBody>
          <a:bodyPr>
            <a:normAutofit/>
          </a:bodyPr>
          <a:lstStyle/>
          <a:p>
            <a:r>
              <a:rPr lang="en-US" dirty="0"/>
              <a:t>Please send all suggestions to: </a:t>
            </a:r>
          </a:p>
          <a:p>
            <a:pPr lvl="1"/>
            <a:r>
              <a:rPr lang="en-US" dirty="0"/>
              <a:t>Magnolia.Glen.HOA.Milton@gmail.com</a:t>
            </a:r>
          </a:p>
        </p:txBody>
      </p:sp>
    </p:spTree>
    <p:extLst>
      <p:ext uri="{BB962C8B-B14F-4D97-AF65-F5344CB8AC3E}">
        <p14:creationId xmlns:p14="http://schemas.microsoft.com/office/powerpoint/2010/main" val="146793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246A5-A7EF-10EA-3663-4F97BCB8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87E74-8B76-08F1-1775-642501703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Home Owner Association Members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Reporting Issues or Violations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Home Owner Association Dues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Architectural Review Committee (ARC) Requests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Covenants, Conditions, &amp; Restrictions (CCRs)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By-Laws</a:t>
            </a:r>
            <a:endParaRPr lang="en-US" dirty="0"/>
          </a:p>
          <a:p>
            <a:r>
              <a:rPr lang="en-US" dirty="0">
                <a:hlinkClick r:id="rId8" action="ppaction://hlinksldjump"/>
              </a:rPr>
              <a:t>Plat Map</a:t>
            </a:r>
            <a:endParaRPr lang="en-US" dirty="0"/>
          </a:p>
          <a:p>
            <a:r>
              <a:rPr lang="en-US" dirty="0">
                <a:hlinkClick r:id="rId9" action="ppaction://hlinksldjump"/>
              </a:rPr>
              <a:t>Announcements</a:t>
            </a:r>
            <a:endParaRPr lang="en-US" dirty="0"/>
          </a:p>
          <a:p>
            <a:r>
              <a:rPr lang="en-US" dirty="0">
                <a:hlinkClick r:id="rId10" action="ppaction://hlinksldjump"/>
              </a:rPr>
              <a:t>Suggestions or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7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246A5-A7EF-10EA-3663-4F97BCB8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Owner Association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87E74-8B76-08F1-1775-642501703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Dean Dukes (President)</a:t>
            </a:r>
          </a:p>
          <a:p>
            <a:pPr lvl="1"/>
            <a:r>
              <a:rPr lang="en-US" dirty="0"/>
              <a:t>Contact Information: (352) 229-3221 or </a:t>
            </a:r>
            <a:r>
              <a:rPr lang="en-US" dirty="0">
                <a:hlinkClick r:id="rId2"/>
              </a:rPr>
              <a:t>Magnolia.Glen.HOA.Milton@gmail.com</a:t>
            </a:r>
            <a:r>
              <a:rPr lang="en-US" dirty="0"/>
              <a:t> </a:t>
            </a:r>
          </a:p>
          <a:p>
            <a:r>
              <a:rPr lang="en-US" dirty="0"/>
              <a:t>Luis Marty (Vice-President)</a:t>
            </a:r>
          </a:p>
          <a:p>
            <a:r>
              <a:rPr lang="en-US" dirty="0"/>
              <a:t>Chauncy Hamilton (ARC Lead)</a:t>
            </a:r>
          </a:p>
        </p:txBody>
      </p:sp>
    </p:spTree>
    <p:extLst>
      <p:ext uri="{BB962C8B-B14F-4D97-AF65-F5344CB8AC3E}">
        <p14:creationId xmlns:p14="http://schemas.microsoft.com/office/powerpoint/2010/main" val="368871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15AE-68E1-86F8-B142-78F5BFFA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Issues or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5F50-C931-52F4-40E6-2B6125465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644003" cy="3518323"/>
          </a:xfrm>
        </p:spPr>
        <p:txBody>
          <a:bodyPr/>
          <a:lstStyle/>
          <a:p>
            <a:r>
              <a:rPr lang="en-US" dirty="0"/>
              <a:t>Please report all issues and violations via one of the following methods: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Magnolia.Glen.HOA.Milton@gmail.com</a:t>
            </a:r>
            <a:r>
              <a:rPr lang="en-US" dirty="0"/>
              <a:t> </a:t>
            </a:r>
          </a:p>
          <a:p>
            <a:r>
              <a:rPr lang="en-US" dirty="0"/>
              <a:t>Navigate to: </a:t>
            </a:r>
            <a:r>
              <a:rPr lang="en-US" dirty="0">
                <a:hlinkClick r:id="rId3"/>
              </a:rPr>
              <a:t>Https://www.epmfl.net</a:t>
            </a:r>
            <a:endParaRPr lang="en-US" dirty="0"/>
          </a:p>
          <a:p>
            <a:pPr lvl="1"/>
            <a:r>
              <a:rPr lang="en-US" dirty="0"/>
              <a:t>Scroll to the bottom of the page</a:t>
            </a:r>
          </a:p>
          <a:p>
            <a:pPr lvl="1"/>
            <a:r>
              <a:rPr lang="en-US" dirty="0"/>
              <a:t>Enter your information:</a:t>
            </a:r>
          </a:p>
          <a:p>
            <a:r>
              <a:rPr lang="en-US" dirty="0"/>
              <a:t>For Gate Issues please email: </a:t>
            </a:r>
            <a:r>
              <a:rPr lang="en-US" dirty="0">
                <a:hlinkClick r:id="rId4"/>
              </a:rPr>
              <a:t>Magnolia.Glen.HOA.Gate@gmail.com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7AEC1-9BEB-46C0-1275-8445EBA80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239" y="3247655"/>
            <a:ext cx="3303189" cy="332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9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15AE-68E1-86F8-B142-78F5BFFA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Owner Association Dues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5F50-C931-52F4-40E6-2B6125465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644003" cy="1680096"/>
          </a:xfrm>
        </p:spPr>
        <p:txBody>
          <a:bodyPr/>
          <a:lstStyle/>
          <a:p>
            <a:r>
              <a:rPr lang="en-US" dirty="0"/>
              <a:t>Please navigate to: </a:t>
            </a:r>
            <a:r>
              <a:rPr lang="en-US" dirty="0">
                <a:hlinkClick r:id="rId2"/>
              </a:rPr>
              <a:t>Https://www.epmfl.net</a:t>
            </a:r>
            <a:endParaRPr lang="en-US" dirty="0"/>
          </a:p>
          <a:p>
            <a:pPr lvl="1"/>
            <a:r>
              <a:rPr lang="en-US" dirty="0"/>
              <a:t>At the top of the page, select the “Pay Dues” link</a:t>
            </a:r>
          </a:p>
          <a:p>
            <a:pPr lvl="2"/>
            <a:r>
              <a:rPr lang="en-US" dirty="0"/>
              <a:t>Dues are $350.00 per year (equates to $29.17 per month)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C82A61-9CFB-DCE3-B714-69073B7C2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3" y="3859139"/>
            <a:ext cx="10539373" cy="17603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5B55D6-3D54-3480-698A-036365912742}"/>
              </a:ext>
            </a:extLst>
          </p:cNvPr>
          <p:cNvSpPr/>
          <p:nvPr/>
        </p:nvSpPr>
        <p:spPr>
          <a:xfrm>
            <a:off x="8314441" y="4383464"/>
            <a:ext cx="1178351" cy="48076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15AE-68E1-86F8-B142-78F5BFFA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Architectural Review Committee (ARC)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5F50-C931-52F4-40E6-2B6125465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77" y="2052918"/>
            <a:ext cx="8709991" cy="23776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Please navigate to: </a:t>
            </a:r>
            <a:r>
              <a:rPr lang="en-US" dirty="0">
                <a:hlinkClick r:id="rId2"/>
              </a:rPr>
              <a:t>Https://www.epmfl.net</a:t>
            </a:r>
            <a:endParaRPr lang="en-US" dirty="0"/>
          </a:p>
          <a:p>
            <a:pPr lvl="1"/>
            <a:r>
              <a:rPr lang="en-US" dirty="0"/>
              <a:t>Hover over “Associations” and Select “Architectural Request</a:t>
            </a:r>
          </a:p>
          <a:p>
            <a:pPr lvl="2"/>
            <a:r>
              <a:rPr lang="en-US" dirty="0"/>
              <a:t>Read the page in its entirety</a:t>
            </a:r>
          </a:p>
          <a:p>
            <a:pPr lvl="2"/>
            <a:r>
              <a:rPr lang="en-US" dirty="0"/>
              <a:t>Fill out the form on the bottom right of the page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***If there is any question on what requires an ARC Request, please feel free to email </a:t>
            </a:r>
            <a:r>
              <a:rPr lang="en-US" dirty="0">
                <a:hlinkClick r:id="rId3"/>
              </a:rPr>
              <a:t>Magnolia.Glen.HOA.ARC@gmail.com</a:t>
            </a:r>
            <a:r>
              <a:rPr lang="en-US" dirty="0"/>
              <a:t> ***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BEE9B-BCDA-E371-41E3-420F0072E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08" y="4845376"/>
            <a:ext cx="7321365" cy="14988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5B55D6-3D54-3480-698A-036365912742}"/>
              </a:ext>
            </a:extLst>
          </p:cNvPr>
          <p:cNvSpPr/>
          <p:nvPr/>
        </p:nvSpPr>
        <p:spPr>
          <a:xfrm>
            <a:off x="4814458" y="6014300"/>
            <a:ext cx="1096148" cy="17911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AC1884-4F49-434C-C091-29163C6DAC75}"/>
              </a:ext>
            </a:extLst>
          </p:cNvPr>
          <p:cNvSpPr/>
          <p:nvPr/>
        </p:nvSpPr>
        <p:spPr>
          <a:xfrm>
            <a:off x="5066772" y="5684362"/>
            <a:ext cx="843834" cy="32993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57F914-C4CA-E8AF-81AB-337D62C62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536" y="1489435"/>
            <a:ext cx="2163353" cy="517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6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15AE-68E1-86F8-B142-78F5BFFA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Covenants, Conditions, &amp; Restrictions (CCRs)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5F50-C931-52F4-40E6-2B6125465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968074"/>
            <a:ext cx="8644003" cy="2061345"/>
          </a:xfrm>
        </p:spPr>
        <p:txBody>
          <a:bodyPr>
            <a:normAutofit/>
          </a:bodyPr>
          <a:lstStyle/>
          <a:p>
            <a:r>
              <a:rPr lang="en-US" dirty="0"/>
              <a:t>Please navigate to: </a:t>
            </a:r>
            <a:r>
              <a:rPr lang="en-US" dirty="0">
                <a:hlinkClick r:id="rId2"/>
              </a:rPr>
              <a:t>Https://www.epmfl.net/associations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Scroll past “Our Associations” and locate Magnolia Gen</a:t>
            </a:r>
          </a:p>
          <a:p>
            <a:pPr lvl="2"/>
            <a:r>
              <a:rPr lang="en-US" dirty="0"/>
              <a:t>Select “Magnolia Glen”</a:t>
            </a:r>
          </a:p>
          <a:p>
            <a:pPr lvl="2"/>
            <a:r>
              <a:rPr lang="en-US" dirty="0"/>
              <a:t>Select “Covenants, Conditions, &amp; Restrictions” or “1</a:t>
            </a:r>
            <a:r>
              <a:rPr lang="en-US" baseline="30000" dirty="0"/>
              <a:t>st</a:t>
            </a:r>
            <a:r>
              <a:rPr lang="en-US" dirty="0"/>
              <a:t> Amendment to CCR’s”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E038B-98ED-03C5-4B52-B0355B1FA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60" y="4327287"/>
            <a:ext cx="5568740" cy="16960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5B55D6-3D54-3480-698A-036365912742}"/>
              </a:ext>
            </a:extLst>
          </p:cNvPr>
          <p:cNvSpPr/>
          <p:nvPr/>
        </p:nvSpPr>
        <p:spPr>
          <a:xfrm>
            <a:off x="4776717" y="5090478"/>
            <a:ext cx="785099" cy="25941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CAB91-C3F8-1604-2515-0BD57A7E8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653" y="3734482"/>
            <a:ext cx="5321156" cy="27631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15094B-4250-D3D6-514B-C8338E5BD1BF}"/>
              </a:ext>
            </a:extLst>
          </p:cNvPr>
          <p:cNvSpPr/>
          <p:nvPr/>
        </p:nvSpPr>
        <p:spPr>
          <a:xfrm>
            <a:off x="9237457" y="4827682"/>
            <a:ext cx="2102989" cy="19832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B2F566-D23D-A1B7-2212-C122D1E2A7DF}"/>
              </a:ext>
            </a:extLst>
          </p:cNvPr>
          <p:cNvSpPr/>
          <p:nvPr/>
        </p:nvSpPr>
        <p:spPr>
          <a:xfrm>
            <a:off x="9237456" y="5239033"/>
            <a:ext cx="2102989" cy="19832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0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15AE-68E1-86F8-B142-78F5BFFA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By-Laws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5F50-C931-52F4-40E6-2B6125465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7"/>
            <a:ext cx="8644003" cy="1600907"/>
          </a:xfrm>
        </p:spPr>
        <p:txBody>
          <a:bodyPr/>
          <a:lstStyle/>
          <a:p>
            <a:r>
              <a:rPr lang="en-US" dirty="0"/>
              <a:t>Please navigate to: </a:t>
            </a:r>
            <a:r>
              <a:rPr lang="en-US" dirty="0">
                <a:hlinkClick r:id="rId2"/>
              </a:rPr>
              <a:t>Https://www.epmfl.net/associations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Scroll past “Our Associations” and locate Magnolia Gen</a:t>
            </a:r>
          </a:p>
          <a:p>
            <a:pPr lvl="2"/>
            <a:r>
              <a:rPr lang="en-US" dirty="0"/>
              <a:t>Select “Magnolia Glen”</a:t>
            </a:r>
          </a:p>
          <a:p>
            <a:pPr lvl="2"/>
            <a:r>
              <a:rPr lang="en-US" dirty="0"/>
              <a:t>Select “By-Laws”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E038B-98ED-03C5-4B52-B0355B1FA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60" y="4327287"/>
            <a:ext cx="5568740" cy="16960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5B55D6-3D54-3480-698A-036365912742}"/>
              </a:ext>
            </a:extLst>
          </p:cNvPr>
          <p:cNvSpPr/>
          <p:nvPr/>
        </p:nvSpPr>
        <p:spPr>
          <a:xfrm>
            <a:off x="4776717" y="5090478"/>
            <a:ext cx="785099" cy="25941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CAB91-C3F8-1604-2515-0BD57A7E8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653" y="3734482"/>
            <a:ext cx="5321156" cy="27631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B2F566-D23D-A1B7-2212-C122D1E2A7DF}"/>
              </a:ext>
            </a:extLst>
          </p:cNvPr>
          <p:cNvSpPr/>
          <p:nvPr/>
        </p:nvSpPr>
        <p:spPr>
          <a:xfrm>
            <a:off x="9718173" y="4967924"/>
            <a:ext cx="1150937" cy="18853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15AE-68E1-86F8-B142-78F5BFFA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Plat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5F50-C931-52F4-40E6-2B6125465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7"/>
            <a:ext cx="8644003" cy="1600907"/>
          </a:xfrm>
        </p:spPr>
        <p:txBody>
          <a:bodyPr/>
          <a:lstStyle/>
          <a:p>
            <a:r>
              <a:rPr lang="en-US" dirty="0"/>
              <a:t>Please navigate to: </a:t>
            </a:r>
            <a:r>
              <a:rPr lang="en-US" dirty="0">
                <a:hlinkClick r:id="rId2"/>
              </a:rPr>
              <a:t>Https://www.epmfl.net/associations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Scroll past “Our Associations” and locate Magnolia Gen</a:t>
            </a:r>
          </a:p>
          <a:p>
            <a:pPr lvl="2"/>
            <a:r>
              <a:rPr lang="en-US" dirty="0"/>
              <a:t>Select “Magnolia Glen”</a:t>
            </a:r>
          </a:p>
          <a:p>
            <a:pPr lvl="2"/>
            <a:r>
              <a:rPr lang="en-US" dirty="0"/>
              <a:t>Select “Plat Map”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E038B-98ED-03C5-4B52-B0355B1FA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60" y="4327287"/>
            <a:ext cx="5568740" cy="16960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5B55D6-3D54-3480-698A-036365912742}"/>
              </a:ext>
            </a:extLst>
          </p:cNvPr>
          <p:cNvSpPr/>
          <p:nvPr/>
        </p:nvSpPr>
        <p:spPr>
          <a:xfrm>
            <a:off x="4776717" y="5090478"/>
            <a:ext cx="785099" cy="25941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CAB91-C3F8-1604-2515-0BD57A7E8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653" y="3734482"/>
            <a:ext cx="5321156" cy="27631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B2F566-D23D-A1B7-2212-C122D1E2A7DF}"/>
              </a:ext>
            </a:extLst>
          </p:cNvPr>
          <p:cNvSpPr/>
          <p:nvPr/>
        </p:nvSpPr>
        <p:spPr>
          <a:xfrm>
            <a:off x="9747315" y="5106613"/>
            <a:ext cx="1150937" cy="18853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8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179</TotalTime>
  <Words>461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PowerPoint Presentation</vt:lpstr>
      <vt:lpstr>Table of Contents</vt:lpstr>
      <vt:lpstr>Home Owner Association Members</vt:lpstr>
      <vt:lpstr>Reporting Issues or Violations</vt:lpstr>
      <vt:lpstr>Home Owner Association Dues</vt:lpstr>
      <vt:lpstr>Architectural Review Committee (ARC) Requests</vt:lpstr>
      <vt:lpstr>Covenants, Conditions, &amp; Restrictions (CCRs)</vt:lpstr>
      <vt:lpstr>By-Laws</vt:lpstr>
      <vt:lpstr>Plat Map</vt:lpstr>
      <vt:lpstr>Announcements</vt:lpstr>
      <vt:lpstr>Suggestions or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Magnolia Glen</dc:title>
  <dc:creator>Dean Dukes</dc:creator>
  <cp:lastModifiedBy>Dean Dukes</cp:lastModifiedBy>
  <cp:revision>10</cp:revision>
  <dcterms:created xsi:type="dcterms:W3CDTF">2023-08-14T17:07:24Z</dcterms:created>
  <dcterms:modified xsi:type="dcterms:W3CDTF">2023-08-14T20:36:50Z</dcterms:modified>
</cp:coreProperties>
</file>